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60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0" d="100"/>
          <a:sy n="80" d="100"/>
        </p:scale>
        <p:origin x="-176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71600"/>
            <a:ext cx="7848600" cy="1927225"/>
          </a:xfrm>
        </p:spPr>
        <p:txBody>
          <a:bodyPr anchor="b">
            <a:noAutofit/>
          </a:bodyPr>
          <a:lstStyle>
            <a:lvl1pPr>
              <a:defRPr sz="5400" cap="all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505200"/>
            <a:ext cx="6400800" cy="1752600"/>
          </a:xfrm>
        </p:spPr>
        <p:txBody>
          <a:bodyPr/>
          <a:lstStyle>
            <a:lvl1pPr marL="0" indent="0" algn="l">
              <a:buNone/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A432C8-69A7-458B-9684-2BFA64B31948}" type="datetime2">
              <a:rPr lang="en-US" smtClean="0"/>
              <a:t>Wednesday, February 18, 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685800" y="3398520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C057FC-95B6-4D89-AFDA-ABA33EE921E5}" type="datetime2">
              <a:rPr lang="en-US" smtClean="0"/>
              <a:t>Wednesday, February 18, 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867400"/>
          </a:xfrm>
        </p:spPr>
        <p:txBody>
          <a:bodyPr vert="eaVert" anchor="b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867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4549AC-EB31-477F-92A9-B1988E232878}" type="datetime2">
              <a:rPr lang="en-US" smtClean="0"/>
              <a:t>Wednesday, February 18, 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96A3A3-94A6-4E5B-AF39-173ACA3E61CC}" type="datetime2">
              <a:rPr lang="en-US" smtClean="0"/>
              <a:t>Wednesday, February 18, 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2362200"/>
            <a:ext cx="7772400" cy="2200275"/>
          </a:xfrm>
        </p:spPr>
        <p:txBody>
          <a:bodyPr anchor="b">
            <a:normAutofit/>
          </a:bodyPr>
          <a:lstStyle>
            <a:lvl1pPr algn="l">
              <a:defRPr sz="48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626864"/>
            <a:ext cx="77724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33D019-A32C-4EAD-B8E6-DBDA699692FD}" type="datetime2">
              <a:rPr lang="en-US" smtClean="0"/>
              <a:t>Wednesday, February 18, 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>
            <a:off x="731520" y="4599432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EBA98F-560C-4997-81C4-81D4D9187EAB}" type="datetime2">
              <a:rPr lang="en-US" smtClean="0"/>
              <a:t>Wednesday, February 18, 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488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lang="en-US" sz="2000" b="0" kern="1200" dirty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488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0972B2-CA5C-437D-87D0-8081271A9E4B}" type="datetime2">
              <a:rPr lang="en-US" smtClean="0"/>
              <a:t>Wednesday, February 18, 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rot="5400000">
            <a:off x="2217817" y="4045823"/>
            <a:ext cx="4709160" cy="794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D4847-11EF-4466-A8AD-85CDB7B49118}" type="datetime2">
              <a:rPr lang="en-US" smtClean="0"/>
              <a:t>Wednesday, February 18, 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68457A-3AB9-4880-8A0C-9F8524491207}" type="datetime2">
              <a:rPr lang="en-US" smtClean="0"/>
              <a:t>Wednesday, February 18, 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080"/>
            <a:ext cx="2139696" cy="1261872"/>
          </a:xfrm>
        </p:spPr>
        <p:txBody>
          <a:bodyPr anchor="b">
            <a:no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71800" y="792080"/>
            <a:ext cx="5715000" cy="55778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2130552"/>
            <a:ext cx="2139696" cy="42436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976D3-5B7F-4300-ABED-C91F1B2AE209}" type="datetime2">
              <a:rPr lang="en-US" smtClean="0"/>
              <a:t>Wednesday, February 18, 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 rot="5400000">
            <a:off x="-13116" y="3580206"/>
            <a:ext cx="557784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480"/>
            <a:ext cx="2142680" cy="126492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58610" y="838201"/>
            <a:ext cx="5904390" cy="5500456"/>
          </a:xfrm>
          <a:solidFill>
            <a:schemeClr val="bg2"/>
          </a:solidFill>
          <a:ln w="76200">
            <a:solidFill>
              <a:srgbClr val="FFFFFF"/>
            </a:solidFill>
            <a:miter lim="800000"/>
          </a:ln>
          <a:effectLst>
            <a:outerShdw blurRad="50800" dist="12700" dir="5400000" algn="t" rotWithShape="0">
              <a:prstClr val="black">
                <a:alpha val="59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133600"/>
            <a:ext cx="2139696" cy="424281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DC1E59-17DD-41CE-97CA-624A472382D4}" type="datetime2">
              <a:rPr lang="en-US" smtClean="0"/>
              <a:t>Wednesday, February 18, 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FEC368-1D7A-4F81-ABF6-AE0E36BAF64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220786"/>
            <a:ext cx="9144000" cy="2286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876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9144000" cy="3657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18288"/>
            <a:ext cx="28956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A80CB818-7379-467D-8E76-EF9D9074A26C}" type="datetime2">
              <a:rPr lang="en-US" smtClean="0"/>
              <a:t>Wednesday, February 18, 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29000" y="18288"/>
            <a:ext cx="4114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rgbClr val="FFFFFF"/>
                </a:solidFill>
              </a:defRPr>
            </a:lvl1pPr>
          </a:lstStyle>
          <a:p>
            <a:pPr algn="r"/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0000" y="18288"/>
            <a:ext cx="1066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00" b="1">
                <a:solidFill>
                  <a:srgbClr val="FFFFFF"/>
                </a:solidFill>
              </a:defRPr>
            </a:lvl1pPr>
          </a:lstStyle>
          <a:p>
            <a:fld id="{0CFEC368-1D7A-4F81-ABF6-AE0E36BAF64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  <p:sldLayoutId id="2147483971" r:id="rId11"/>
  </p:sldLayoutIdLst>
  <p:hf sldNum="0" hdr="0" ftr="0" dt="0"/>
  <p:txStyles>
    <p:titleStyle>
      <a:lvl1pPr algn="l" defTabSz="914400" rtl="0" eaLnBrk="1" latinLnBrk="0" hangingPunct="1">
        <a:spcBef>
          <a:spcPct val="0"/>
        </a:spcBef>
        <a:buNone/>
        <a:defRPr sz="4000" kern="1200" spc="-1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3716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Dol</a:t>
            </a:r>
            <a:r>
              <a:rPr lang="en-US" dirty="0"/>
              <a:t>	</a:t>
            </a:r>
            <a:r>
              <a:rPr lang="en-US" dirty="0" smtClean="0"/>
              <a:t>8</a:t>
            </a:r>
            <a:r>
              <a:rPr lang="en-US" baseline="30000" dirty="0" smtClean="0"/>
              <a:t>th</a:t>
            </a:r>
            <a:r>
              <a:rPr lang="en-US" dirty="0" smtClean="0"/>
              <a:t> grade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Week </a:t>
            </a:r>
            <a:r>
              <a:rPr lang="en-US" dirty="0" smtClean="0"/>
              <a:t>21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7011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Copy the sentences and fix the errors.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1. </a:t>
            </a:r>
            <a:r>
              <a:rPr lang="en-US" sz="2800" dirty="0" smtClean="0"/>
              <a:t>Mr. </a:t>
            </a:r>
            <a:r>
              <a:rPr lang="en-US" sz="2800" dirty="0" err="1" smtClean="0"/>
              <a:t>McRory</a:t>
            </a:r>
            <a:r>
              <a:rPr lang="en-US" sz="2800" dirty="0" smtClean="0"/>
              <a:t> will talk to me and Jolene about Everglades national park in southern Florida.</a:t>
            </a:r>
            <a:endParaRPr lang="en-US" sz="2800" dirty="0" smtClean="0"/>
          </a:p>
          <a:p>
            <a:endParaRPr lang="en-US" sz="2800" dirty="0"/>
          </a:p>
          <a:p>
            <a:r>
              <a:rPr lang="en-US" sz="2800" dirty="0" smtClean="0"/>
              <a:t>2. </a:t>
            </a:r>
            <a:r>
              <a:rPr lang="en-US" sz="2800" dirty="0" smtClean="0"/>
              <a:t>He has just returned from a wildlife </a:t>
            </a:r>
            <a:r>
              <a:rPr lang="en-US" sz="2800" dirty="0" err="1" smtClean="0"/>
              <a:t>conferrence</a:t>
            </a:r>
            <a:r>
              <a:rPr lang="en-US" sz="2800" dirty="0" smtClean="0"/>
              <a:t> in </a:t>
            </a:r>
            <a:r>
              <a:rPr lang="en-US" sz="2800" dirty="0" err="1" smtClean="0"/>
              <a:t>spokane</a:t>
            </a:r>
            <a:r>
              <a:rPr lang="en-US" sz="2800" dirty="0" smtClean="0"/>
              <a:t> Washington.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54986892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Copy the sentences and fix the errors.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3. </a:t>
            </a:r>
            <a:r>
              <a:rPr lang="en-US" sz="2800" dirty="0" smtClean="0"/>
              <a:t>The Everglades National Park abounds with creatures snakes raccoons tropical birds and even manatees all lives there.</a:t>
            </a:r>
            <a:endParaRPr lang="en-US" sz="2800" dirty="0" smtClean="0"/>
          </a:p>
          <a:p>
            <a:endParaRPr lang="en-US" sz="2800" dirty="0"/>
          </a:p>
          <a:p>
            <a:r>
              <a:rPr lang="en-US" sz="2800" dirty="0" smtClean="0"/>
              <a:t>4. </a:t>
            </a:r>
            <a:r>
              <a:rPr lang="en-US" sz="2800" dirty="0" smtClean="0"/>
              <a:t>The manatee is a sea cow, this kind of animal is extreme rare.</a:t>
            </a:r>
            <a:endParaRPr lang="en-US" sz="2800" u="sng" dirty="0"/>
          </a:p>
        </p:txBody>
      </p:sp>
    </p:spTree>
    <p:extLst>
      <p:ext uri="{BB962C8B-B14F-4D97-AF65-F5344CB8AC3E}">
        <p14:creationId xmlns:p14="http://schemas.microsoft.com/office/powerpoint/2010/main" val="16430523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Copy the sentences and fix the errors.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5. </a:t>
            </a:r>
            <a:r>
              <a:rPr lang="en-US" sz="2800" dirty="0" smtClean="0"/>
              <a:t>We students used a </a:t>
            </a:r>
            <a:r>
              <a:rPr lang="en-US" sz="2800" dirty="0" err="1" smtClean="0"/>
              <a:t>referrence</a:t>
            </a:r>
            <a:r>
              <a:rPr lang="en-US" sz="2800" dirty="0" smtClean="0"/>
              <a:t> work entitled National Park Guide to plan a imaginary visit to the Everglades.</a:t>
            </a:r>
            <a:endParaRPr lang="en-US" sz="2800" dirty="0" smtClean="0"/>
          </a:p>
          <a:p>
            <a:endParaRPr lang="en-US" sz="2800" dirty="0"/>
          </a:p>
          <a:p>
            <a:r>
              <a:rPr lang="en-US" sz="2800" dirty="0" smtClean="0"/>
              <a:t>6. </a:t>
            </a:r>
            <a:r>
              <a:rPr lang="en-US" sz="2800" dirty="0" smtClean="0"/>
              <a:t>We planned to visit the Anhinga Trail a place to view alligators the Gumbo-Limbo Trail a place to see orchids, and of course the Visitor Center.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8221060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Copy the sentences and fix the errors.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7. </a:t>
            </a:r>
            <a:r>
              <a:rPr lang="en-US" sz="2800" dirty="0" smtClean="0"/>
              <a:t>The Everglades cover a huge area, it is most large than the state of Delaware.</a:t>
            </a:r>
            <a:endParaRPr lang="en-US" sz="2800" dirty="0" smtClean="0"/>
          </a:p>
          <a:p>
            <a:endParaRPr lang="en-US" sz="2800" dirty="0"/>
          </a:p>
          <a:p>
            <a:r>
              <a:rPr lang="en-US" sz="2800" dirty="0" smtClean="0"/>
              <a:t>8. </a:t>
            </a:r>
            <a:r>
              <a:rPr lang="en-US" sz="2800" dirty="0" smtClean="0"/>
              <a:t>Can you make the </a:t>
            </a:r>
            <a:r>
              <a:rPr lang="en-US" sz="2800" dirty="0" err="1" smtClean="0"/>
              <a:t>inferrence</a:t>
            </a:r>
            <a:r>
              <a:rPr lang="en-US" sz="2800" dirty="0" smtClean="0"/>
              <a:t> that Everglades National Park is one of our most largest national parks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4931908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Copy the sentences and fix the errors.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9. </a:t>
            </a:r>
            <a:r>
              <a:rPr lang="en-US" sz="2800" dirty="0" smtClean="0"/>
              <a:t>Native Americans called the Everglades “river of grass;” the </a:t>
            </a:r>
            <a:r>
              <a:rPr lang="en-US" sz="2800" dirty="0" err="1" smtClean="0"/>
              <a:t>Calusas</a:t>
            </a:r>
            <a:r>
              <a:rPr lang="en-US" sz="2800" dirty="0" smtClean="0"/>
              <a:t> live there long before the </a:t>
            </a:r>
            <a:r>
              <a:rPr lang="en-US" sz="2800" dirty="0" err="1" smtClean="0"/>
              <a:t>europeans</a:t>
            </a:r>
            <a:r>
              <a:rPr lang="en-US" sz="2800" dirty="0" smtClean="0"/>
              <a:t> arrived.</a:t>
            </a:r>
            <a:endParaRPr lang="en-US" sz="2800" dirty="0" smtClean="0"/>
          </a:p>
          <a:p>
            <a:endParaRPr lang="en-US" sz="2800" dirty="0"/>
          </a:p>
          <a:p>
            <a:pPr marL="0" indent="0">
              <a:buNone/>
            </a:pPr>
            <a:endParaRPr lang="en-US" sz="2800" dirty="0"/>
          </a:p>
          <a:p>
            <a:r>
              <a:rPr lang="en-US" sz="2800" dirty="0" smtClean="0"/>
              <a:t>10. </a:t>
            </a:r>
            <a:r>
              <a:rPr lang="en-US" sz="2800" dirty="0" smtClean="0"/>
              <a:t>The </a:t>
            </a:r>
            <a:r>
              <a:rPr lang="en-US" sz="2800" dirty="0" err="1" smtClean="0"/>
              <a:t>Calusas</a:t>
            </a:r>
            <a:r>
              <a:rPr lang="en-US" sz="2800" dirty="0" smtClean="0"/>
              <a:t> </a:t>
            </a:r>
            <a:r>
              <a:rPr lang="en-US" sz="2800" dirty="0" err="1" smtClean="0"/>
              <a:t>eated</a:t>
            </a:r>
            <a:r>
              <a:rPr lang="en-US" sz="2800" dirty="0" smtClean="0"/>
              <a:t> clams, oysters, and other fish they lived between the mahogany, fir, and gumbo-</a:t>
            </a:r>
            <a:r>
              <a:rPr lang="en-US" sz="2800" smtClean="0"/>
              <a:t>limbo trees.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21036984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larity">
  <a:themeElements>
    <a:clrScheme name="Clarity">
      <a:dk1>
        <a:srgbClr val="292934"/>
      </a:dk1>
      <a:lt1>
        <a:srgbClr val="FFFFFF"/>
      </a:lt1>
      <a:dk2>
        <a:srgbClr val="D2533C"/>
      </a:dk2>
      <a:lt2>
        <a:srgbClr val="F3F2DC"/>
      </a:lt2>
      <a:accent1>
        <a:srgbClr val="93A299"/>
      </a:accent1>
      <a:accent2>
        <a:srgbClr val="AD8F67"/>
      </a:accent2>
      <a:accent3>
        <a:srgbClr val="726056"/>
      </a:accent3>
      <a:accent4>
        <a:srgbClr val="4C5A6A"/>
      </a:accent4>
      <a:accent5>
        <a:srgbClr val="808DA0"/>
      </a:accent5>
      <a:accent6>
        <a:srgbClr val="79463D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larity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86000"/>
                <a:satMod val="140000"/>
              </a:schemeClr>
            </a:gs>
            <a:gs pos="45000">
              <a:schemeClr val="phClr">
                <a:tint val="48000"/>
                <a:satMod val="150000"/>
              </a:schemeClr>
            </a:gs>
            <a:gs pos="100000">
              <a:schemeClr val="phClr">
                <a:tint val="28000"/>
                <a:satMod val="16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70000"/>
                <a:satMod val="150000"/>
              </a:schemeClr>
            </a:gs>
            <a:gs pos="34000">
              <a:schemeClr val="phClr">
                <a:shade val="70000"/>
                <a:satMod val="140000"/>
              </a:schemeClr>
            </a:gs>
            <a:gs pos="70000">
              <a:schemeClr val="phClr">
                <a:tint val="100000"/>
                <a:shade val="90000"/>
                <a:satMod val="140000"/>
              </a:schemeClr>
            </a:gs>
            <a:gs pos="100000">
              <a:schemeClr val="phClr">
                <a:tint val="100000"/>
                <a:shade val="100000"/>
                <a:sat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6425" cap="flat" cmpd="sng" algn="ctr">
          <a:solidFill>
            <a:schemeClr val="phClr"/>
          </a:solidFill>
          <a:prstDash val="solid"/>
        </a:ln>
        <a:ln w="444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hade val="3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atMod val="180000"/>
              </a:schemeClr>
            </a:gs>
            <a:gs pos="40000">
              <a:schemeClr val="phClr">
                <a:tint val="95000"/>
                <a:shade val="85000"/>
                <a:satMod val="150000"/>
              </a:schemeClr>
            </a:gs>
            <a:gs pos="100000">
              <a:schemeClr val="phClr">
                <a:shade val="45000"/>
                <a:satMod val="2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55000"/>
              </a:schemeClr>
              <a:schemeClr val="phClr">
                <a:tint val="97000"/>
                <a:satMod val="95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Clarity.thmx</Template>
  <TotalTime>178</TotalTime>
  <Words>253</Words>
  <Application>Microsoft Macintosh PowerPoint</Application>
  <PresentationFormat>On-screen Show (4:3)</PresentationFormat>
  <Paragraphs>23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Clarity</vt:lpstr>
      <vt:lpstr>Dol 8th grade</vt:lpstr>
      <vt:lpstr>Copy the sentences and fix the errors.</vt:lpstr>
      <vt:lpstr>Copy the sentences and fix the errors.</vt:lpstr>
      <vt:lpstr>Copy the sentences and fix the errors.</vt:lpstr>
      <vt:lpstr>Copy the sentences and fix the errors.</vt:lpstr>
      <vt:lpstr>Copy the sentences and fix the errors.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Dol </dc:title>
  <dc:creator>Michael Carson</dc:creator>
  <cp:lastModifiedBy>Michael Carson</cp:lastModifiedBy>
  <cp:revision>60</cp:revision>
  <dcterms:created xsi:type="dcterms:W3CDTF">2011-11-08T14:56:56Z</dcterms:created>
  <dcterms:modified xsi:type="dcterms:W3CDTF">2015-02-18T19:34:17Z</dcterms:modified>
</cp:coreProperties>
</file>

<file path=docProps/thumbnail.jpeg>
</file>